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4" r:id="rId11"/>
    <p:sldId id="283" r:id="rId12"/>
    <p:sldId id="287" r:id="rId13"/>
    <p:sldId id="288" r:id="rId14"/>
    <p:sldId id="286" r:id="rId15"/>
    <p:sldId id="289" r:id="rId16"/>
    <p:sldId id="295" r:id="rId17"/>
    <p:sldId id="285" r:id="rId18"/>
    <p:sldId id="290" r:id="rId19"/>
    <p:sldId id="292" r:id="rId20"/>
    <p:sldId id="291" r:id="rId21"/>
    <p:sldId id="293" r:id="rId22"/>
    <p:sldId id="297" r:id="rId23"/>
    <p:sldId id="294" r:id="rId24"/>
    <p:sldId id="296" r:id="rId25"/>
    <p:sldId id="300" r:id="rId26"/>
    <p:sldId id="299" r:id="rId27"/>
    <p:sldId id="298" r:id="rId28"/>
    <p:sldId id="301" r:id="rId29"/>
    <p:sldId id="282" r:id="rId30"/>
    <p:sldId id="263" r:id="rId31"/>
  </p:sldIdLst>
  <p:sldSz cx="12192000" cy="6858000"/>
  <p:notesSz cx="6858000" cy="9144000"/>
  <p:embeddedFontLst>
    <p:embeddedFont>
      <p:font typeface="HY견고딕" pitchFamily="18" charset="-127"/>
      <p:regular r:id="rId33"/>
    </p:embeddedFont>
    <p:embeddedFont>
      <p:font typeface="맑은 고딕" pitchFamily="50" charset="-127"/>
      <p:regular r:id="rId34"/>
      <p:bold r:id="rId35"/>
    </p:embeddedFont>
    <p:embeddedFont>
      <p:font typeface="Segoe UI Black" pitchFamily="34" charset="0"/>
      <p:bold r:id="rId36"/>
      <p:boldItalic r:id="rId37"/>
    </p:embeddedFont>
    <p:embeddedFont>
      <p:font typeface="HY헤드라인M" pitchFamily="18" charset="-127"/>
      <p:regular r:id="rId38"/>
    </p:embeddedFont>
    <p:embeddedFont>
      <p:font typeface="Calibri" pitchFamily="34" charset="0"/>
      <p:regular r:id="rId39"/>
      <p:bold r:id="rId40"/>
      <p:italic r:id="rId41"/>
      <p:boldItalic r:id="rId42"/>
    </p:embeddedFont>
    <p:embeddedFont>
      <p:font typeface="나눔고딕코딩" pitchFamily="49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05"/>
    <a:srgbClr val="F0BF0A"/>
    <a:srgbClr val="D8BA3C"/>
    <a:srgbClr val="D3AA2E"/>
    <a:srgbClr val="D3AA2C"/>
    <a:srgbClr val="DCC748"/>
    <a:srgbClr val="DABF4A"/>
    <a:srgbClr val="B8835C"/>
    <a:srgbClr val="E4B79C"/>
    <a:srgbClr val="E6D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86E04-AB08-4F4C-A40E-4A98C8670B61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D8A8B-BB35-4B2C-9B37-B4941AB30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5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130327" y="2474782"/>
            <a:ext cx="9591399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6600" spc="300" dirty="0" smtClean="0">
                <a:latin typeface="HY견고딕" pitchFamily="18" charset="-127"/>
                <a:ea typeface="HY견고딕" pitchFamily="18" charset="-127"/>
                <a:cs typeface="Segoe UI Black" panose="020B0A02040204020203" pitchFamily="34" charset="0"/>
              </a:rPr>
              <a:t>Yong Talk</a:t>
            </a:r>
            <a:endParaRPr lang="ru-RU" altLang="ko-KR" sz="6600" spc="300" dirty="0">
              <a:latin typeface="HY견고딕" pitchFamily="18" charset="-127"/>
              <a:ea typeface="HY견고딕" pitchFamily="18" charset="-127"/>
              <a:cs typeface="Segoe UI Black" panose="020B0A02040204020203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274171" y="2048640"/>
            <a:ext cx="2301541" cy="426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600" b="1" spc="300" dirty="0" smtClean="0">
                <a:solidFill>
                  <a:srgbClr val="F0BF0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presentation</a:t>
            </a:r>
            <a:endParaRPr lang="ru-RU" altLang="ko-KR" sz="1600" b="1" spc="300" dirty="0">
              <a:solidFill>
                <a:srgbClr val="F0BF0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571819" y="4699140"/>
            <a:ext cx="457622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1" spc="300" dirty="0" err="1" smtClean="0">
                <a:solidFill>
                  <a:schemeClr val="bg1"/>
                </a:solidFill>
                <a:latin typeface="나눔고딕코딩" pitchFamily="49" charset="-127"/>
                <a:ea typeface="나눔고딕코딩" pitchFamily="49" charset="-127"/>
                <a:cs typeface="Calibri" panose="020F0502020204030204" pitchFamily="34" charset="0"/>
              </a:rPr>
              <a:t>하나금융티아이</a:t>
            </a:r>
            <a:r>
              <a:rPr lang="ko-KR" altLang="en-US" sz="1400" b="1" spc="300" dirty="0" smtClean="0">
                <a:solidFill>
                  <a:schemeClr val="bg1"/>
                </a:solidFill>
                <a:latin typeface="나눔고딕코딩" pitchFamily="49" charset="-127"/>
                <a:ea typeface="나눔고딕코딩" pitchFamily="49" charset="-127"/>
                <a:cs typeface="Calibri" panose="020F0502020204030204" pitchFamily="34" charset="0"/>
              </a:rPr>
              <a:t> 교육생</a:t>
            </a:r>
            <a:endParaRPr lang="en-US" altLang="ko-KR" sz="1400" b="1" spc="300" dirty="0">
              <a:solidFill>
                <a:schemeClr val="bg1"/>
              </a:solidFill>
              <a:latin typeface="나눔고딕코딩" pitchFamily="49" charset="-127"/>
              <a:ea typeface="나눔고딕코딩" pitchFamily="49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b="1" spc="300" dirty="0" smtClean="0">
              <a:solidFill>
                <a:schemeClr val="bg1"/>
              </a:solidFill>
              <a:latin typeface="나눔고딕코딩" pitchFamily="49" charset="-127"/>
              <a:ea typeface="나눔고딕코딩" pitchFamily="49" charset="-127"/>
              <a:cs typeface="Calibri" panose="020F0502020204030204" pitchFamily="34" charset="0"/>
            </a:endParaRPr>
          </a:p>
          <a:p>
            <a:pPr algn="r" eaLnBrk="1" hangingPunct="1">
              <a:lnSpc>
                <a:spcPct val="150000"/>
              </a:lnSpc>
            </a:pPr>
            <a:r>
              <a:rPr lang="ko-KR" altLang="en-US" sz="2400" b="1" spc="300" dirty="0" smtClean="0">
                <a:solidFill>
                  <a:schemeClr val="bg1"/>
                </a:solidFill>
                <a:latin typeface="나눔고딕코딩" pitchFamily="49" charset="-127"/>
                <a:ea typeface="나눔고딕코딩" pitchFamily="49" charset="-127"/>
                <a:cs typeface="Calibri" panose="020F0502020204030204" pitchFamily="34" charset="0"/>
              </a:rPr>
              <a:t>김</a:t>
            </a:r>
            <a:r>
              <a:rPr lang="ko-KR" altLang="en-US" sz="4400" b="1" spc="300" dirty="0" smtClean="0">
                <a:solidFill>
                  <a:schemeClr val="bg1"/>
                </a:solidFill>
                <a:latin typeface="나눔고딕코딩" pitchFamily="49" charset="-127"/>
                <a:ea typeface="나눔고딕코딩" pitchFamily="49" charset="-127"/>
                <a:cs typeface="Calibri" panose="020F0502020204030204" pitchFamily="34" charset="0"/>
              </a:rPr>
              <a:t>용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나눔고딕코딩" pitchFamily="49" charset="-127"/>
                <a:ea typeface="나눔고딕코딩" pitchFamily="49" charset="-127"/>
                <a:cs typeface="Calibri" panose="020F0502020204030204" pitchFamily="34" charset="0"/>
              </a:rPr>
              <a:t>현</a:t>
            </a:r>
            <a:r>
              <a:rPr lang="en-US" altLang="ko-KR" sz="2400" b="1" spc="300" dirty="0" smtClean="0">
                <a:solidFill>
                  <a:schemeClr val="bg1"/>
                </a:solidFill>
                <a:latin typeface="나눔고딕코딩" pitchFamily="49" charset="-127"/>
                <a:ea typeface="나눔고딕코딩" pitchFamily="49" charset="-127"/>
                <a:cs typeface="Calibri" panose="020F0502020204030204" pitchFamily="34" charset="0"/>
              </a:rPr>
              <a:t>, 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나눔고딕코딩" pitchFamily="49" charset="-127"/>
                <a:ea typeface="나눔고딕코딩" pitchFamily="49" charset="-127"/>
                <a:cs typeface="Calibri" panose="020F0502020204030204" pitchFamily="34" charset="0"/>
              </a:rPr>
              <a:t>서지원</a:t>
            </a:r>
            <a:r>
              <a:rPr lang="en-US" altLang="ko-KR" sz="2400" b="1" spc="300" dirty="0" smtClean="0">
                <a:solidFill>
                  <a:schemeClr val="bg1"/>
                </a:solidFill>
                <a:latin typeface="나눔고딕코딩" pitchFamily="49" charset="-127"/>
                <a:ea typeface="나눔고딕코딩" pitchFamily="49" charset="-127"/>
                <a:cs typeface="Calibri" panose="020F0502020204030204" pitchFamily="34" charset="0"/>
              </a:rPr>
              <a:t>, </a:t>
            </a:r>
            <a:r>
              <a:rPr lang="ko-KR" altLang="en-US" sz="2400" b="1" spc="300" dirty="0" smtClean="0">
                <a:solidFill>
                  <a:schemeClr val="bg1"/>
                </a:solidFill>
                <a:latin typeface="나눔고딕코딩" pitchFamily="49" charset="-127"/>
                <a:ea typeface="나눔고딕코딩" pitchFamily="49" charset="-127"/>
                <a:cs typeface="Calibri" panose="020F0502020204030204" pitchFamily="34" charset="0"/>
              </a:rPr>
              <a:t>조희진</a:t>
            </a:r>
            <a:endParaRPr lang="en-US" altLang="ko-KR" sz="2400" b="1" spc="300" dirty="0" smtClean="0">
              <a:solidFill>
                <a:schemeClr val="bg1"/>
              </a:solidFill>
              <a:latin typeface="나눔고딕코딩" pitchFamily="49" charset="-127"/>
              <a:ea typeface="나눔고딕코딩" pitchFamily="49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400" spc="300" dirty="0" smtClean="0">
              <a:solidFill>
                <a:schemeClr val="bg1"/>
              </a:solidFill>
              <a:latin typeface="나눔고딕코딩" pitchFamily="49" charset="-127"/>
              <a:ea typeface="나눔고딕코딩" pitchFamily="49" charset="-127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52" y="2048640"/>
            <a:ext cx="2337694" cy="233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kosta\Desktop\스샷\KakaoTalk_20180913_1941286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3277"/>
            <a:ext cx="5862447" cy="490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6740004" y="2274206"/>
            <a:ext cx="5801620" cy="4846458"/>
            <a:chOff x="-237482" y="2112712"/>
            <a:chExt cx="6179102" cy="5169445"/>
          </a:xfrm>
        </p:grpSpPr>
        <p:pic>
          <p:nvPicPr>
            <p:cNvPr id="3075" name="Picture 3" descr="C:\Users\kosta\Desktop\스샷\KakaoTalk_20180913_19412867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7482" y="2112712"/>
              <a:ext cx="6179102" cy="5169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219194" y="2725617"/>
              <a:ext cx="304800" cy="237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대기실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98624" y="2725617"/>
            <a:ext cx="703384" cy="237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endCxn id="17" idx="1"/>
          </p:cNvCxnSpPr>
          <p:nvPr/>
        </p:nvCxnSpPr>
        <p:spPr>
          <a:xfrm flipV="1">
            <a:off x="4302008" y="2027086"/>
            <a:ext cx="2837346" cy="817227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39354" y="1445695"/>
            <a:ext cx="3281668" cy="1162782"/>
            <a:chOff x="7139354" y="1445695"/>
            <a:chExt cx="3281668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62446" y="1565421"/>
              <a:ext cx="27382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아무것도 입력하지 않은 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상태로</a:t>
              </a:r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검색할 시 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전체 방 리스트</a:t>
              </a:r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반환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927699" y="3803855"/>
            <a:ext cx="2936632" cy="1531313"/>
            <a:chOff x="4803530" y="3571193"/>
            <a:chExt cx="2936632" cy="1531313"/>
          </a:xfrm>
        </p:grpSpPr>
        <p:sp>
          <p:nvSpPr>
            <p:cNvPr id="32" name="오른쪽 화살표 31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380565" y="2743547"/>
            <a:ext cx="161364" cy="23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3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kosta\Desktop\스샷\_됣뀽_됣뀭___됣뀽_뤳뀽_끷뀿_メ꼮_ａ녂 2018-09-13 _뗡뀳_믟뀸 6.45.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956" y="2209933"/>
            <a:ext cx="5946686" cy="49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대기실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 descr="C:\Users\kosta\Desktop\스샷\_됣뀽_됣뀭___됣뀽_뤳뀽_끷뀿_メ꼮_ａ녂 2018-09-13 _뗡뀳_믟뀸 6.43.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" y="2174937"/>
            <a:ext cx="5724532" cy="47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1993" y="3657601"/>
            <a:ext cx="2793384" cy="237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endCxn id="17" idx="1"/>
          </p:cNvCxnSpPr>
          <p:nvPr/>
        </p:nvCxnSpPr>
        <p:spPr>
          <a:xfrm flipV="1">
            <a:off x="3393545" y="2027086"/>
            <a:ext cx="3745809" cy="1717593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39354" y="1445695"/>
            <a:ext cx="3281668" cy="1162782"/>
            <a:chOff x="7139354" y="1445695"/>
            <a:chExt cx="3281668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00900" y="1580495"/>
              <a:ext cx="3220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리스트 클릭 시 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리스트에 해당하는</a:t>
              </a:r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방 정보를 반환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812168" y="4082612"/>
            <a:ext cx="2936632" cy="1531313"/>
            <a:chOff x="4803530" y="3571193"/>
            <a:chExt cx="2936632" cy="1531313"/>
          </a:xfrm>
        </p:grpSpPr>
        <p:sp>
          <p:nvSpPr>
            <p:cNvPr id="20" name="오른쪽 화살표 19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0023231" y="4783779"/>
            <a:ext cx="1794482" cy="123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kosta\Desktop\스샷\KakaoTalk_20180913_1955156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18" y="2895650"/>
            <a:ext cx="4259154" cy="343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대기실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 descr="C:\Users\kosta\Desktop\스샷\_됣뀽_됣뀭___됣뀽_뤳뀽_끷뀿_メ꼮_ａ녂 2018-09-13 _뗡뀳_믟뀸 6.43.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97" y="2238898"/>
            <a:ext cx="5724532" cy="47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78369" y="5895242"/>
            <a:ext cx="958362" cy="320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3" idx="0"/>
            <a:endCxn id="17" idx="1"/>
          </p:cNvCxnSpPr>
          <p:nvPr/>
        </p:nvCxnSpPr>
        <p:spPr>
          <a:xfrm rot="5400000" flipH="1" flipV="1">
            <a:off x="3264374" y="2020262"/>
            <a:ext cx="3868156" cy="3881804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39354" y="1445695"/>
            <a:ext cx="3281668" cy="1162782"/>
            <a:chOff x="7139354" y="1445695"/>
            <a:chExt cx="3281668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00900" y="1580495"/>
              <a:ext cx="3220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prstClr val="black"/>
                  </a:solidFill>
                </a:rPr>
                <a:t>방만들기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클릭시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새로운 방을 생성하도록 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다이얼로그를 띄움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812168" y="4082612"/>
            <a:ext cx="2936632" cy="1531313"/>
            <a:chOff x="4803530" y="3571193"/>
            <a:chExt cx="2936632" cy="1531313"/>
          </a:xfrm>
        </p:grpSpPr>
        <p:sp>
          <p:nvSpPr>
            <p:cNvPr id="20" name="오른쪽 화살표 19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343901" y="4378417"/>
            <a:ext cx="1794482" cy="319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꺾인 연결선 8"/>
          <p:cNvCxnSpPr>
            <a:stCxn id="23" idx="2"/>
          </p:cNvCxnSpPr>
          <p:nvPr/>
        </p:nvCxnSpPr>
        <p:spPr>
          <a:xfrm rot="5400000">
            <a:off x="7474840" y="4652095"/>
            <a:ext cx="1720963" cy="1811642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597607" y="6019543"/>
            <a:ext cx="2819399" cy="797706"/>
            <a:chOff x="7139354" y="1445695"/>
            <a:chExt cx="3281668" cy="1162782"/>
          </a:xfrm>
        </p:grpSpPr>
        <p:sp>
          <p:nvSpPr>
            <p:cNvPr id="25" name="직사각형 24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00900" y="1580495"/>
              <a:ext cx="3220121" cy="832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Choice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를 이용하여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최대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10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명까지 설정 가능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8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kosta\Desktop\스샷\_됣뀽_됣뀭___됣뀽_뤳뀽_끷뀿_メ꼮_ａ녂 2018-09-13 _뗡뀳_믟뀸 6.42.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51" y="1881402"/>
            <a:ext cx="5839798" cy="541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kosta\Desktop\스샷\KakaoTalk_20180913_1954191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634" y="2455173"/>
            <a:ext cx="5074310" cy="38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대기실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26261" y="4604608"/>
            <a:ext cx="1519161" cy="433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3" idx="0"/>
            <a:endCxn id="17" idx="1"/>
          </p:cNvCxnSpPr>
          <p:nvPr/>
        </p:nvCxnSpPr>
        <p:spPr>
          <a:xfrm rot="5400000" flipH="1" flipV="1">
            <a:off x="3365345" y="830599"/>
            <a:ext cx="2594506" cy="4953512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39354" y="1565031"/>
            <a:ext cx="3290887" cy="890142"/>
            <a:chOff x="7139354" y="1445695"/>
            <a:chExt cx="3290887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10120" y="1611835"/>
              <a:ext cx="322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만들기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클릭시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새로운 방을 생성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407722" y="3457250"/>
            <a:ext cx="2936632" cy="1531313"/>
            <a:chOff x="4803530" y="3571193"/>
            <a:chExt cx="2936632" cy="1531313"/>
          </a:xfrm>
        </p:grpSpPr>
        <p:sp>
          <p:nvSpPr>
            <p:cNvPr id="20" name="오른쪽 화살표 19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61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Users\kosta\Desktop\스샷\_됣뀽_됣뀭___됣뀽_뤳뀽_끷뀿_メ꼮_ａ녂 2018-09-13 _뗡뀳_믟뀸 6.45.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06" y="2027086"/>
            <a:ext cx="5327394" cy="511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kosta\Desktop\스샷\_됣뀽_됣뀭___됣뀽_뤳뀽_끷뀿_メ꼮_ａ녂 2018-09-13 _뗡뀳_믟뀸 6.43.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291" y="1863954"/>
            <a:ext cx="5852901" cy="5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대기실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43100" y="5895242"/>
            <a:ext cx="716280" cy="320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3" idx="0"/>
            <a:endCxn id="17" idx="1"/>
          </p:cNvCxnSpPr>
          <p:nvPr/>
        </p:nvCxnSpPr>
        <p:spPr>
          <a:xfrm rot="5400000" flipH="1" flipV="1">
            <a:off x="2786219" y="1542107"/>
            <a:ext cx="3868156" cy="4838114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39354" y="1445695"/>
            <a:ext cx="3281668" cy="1162782"/>
            <a:chOff x="7139354" y="1445695"/>
            <a:chExt cx="3281668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00900" y="1580495"/>
              <a:ext cx="3220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입장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클릭시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선택된 리스트의 대화방에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입장하도록 함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812168" y="4082612"/>
            <a:ext cx="2936632" cy="1531313"/>
            <a:chOff x="4803530" y="3571193"/>
            <a:chExt cx="2936632" cy="1531313"/>
          </a:xfrm>
        </p:grpSpPr>
        <p:sp>
          <p:nvSpPr>
            <p:cNvPr id="20" name="오른쪽 화살표 19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50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대기실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218" name="Picture 2" descr="C:\Users\kosta\Desktop\스샷\_됣뀽_됣뀭___됣뀽_뤳뀽_끷뀿_メ꼮_ａ녂 2018-09-13 _뗡뀳_믟뀸 6.45.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4" y="1814972"/>
            <a:ext cx="6585072" cy="550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504815" y="4627580"/>
            <a:ext cx="2115789" cy="134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4" name="꺾인 연결선 23"/>
          <p:cNvCxnSpPr/>
          <p:nvPr/>
        </p:nvCxnSpPr>
        <p:spPr>
          <a:xfrm flipV="1">
            <a:off x="6620604" y="3935040"/>
            <a:ext cx="1523414" cy="13968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8144018" y="3464169"/>
            <a:ext cx="3306880" cy="655537"/>
            <a:chOff x="7139354" y="1445695"/>
            <a:chExt cx="3306880" cy="1162782"/>
          </a:xfrm>
        </p:grpSpPr>
        <p:sp>
          <p:nvSpPr>
            <p:cNvPr id="26" name="직사각형 25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26113" y="1722003"/>
              <a:ext cx="3220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방 정보들이 업데이트 됨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2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kosta\Desktop\스샷\_됣뀽_됣뀭___됣뀽_뤳뀽_끷뀿_メ꼮_ａ녂 2018-09-13 _뗡뀳_믟뀸 6.50.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9" y="2242039"/>
            <a:ext cx="5065295" cy="434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대기실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4600" y="6132634"/>
            <a:ext cx="716280" cy="320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3" idx="3"/>
            <a:endCxn id="17" idx="1"/>
          </p:cNvCxnSpPr>
          <p:nvPr/>
        </p:nvCxnSpPr>
        <p:spPr>
          <a:xfrm flipV="1">
            <a:off x="3230880" y="3981756"/>
            <a:ext cx="4400822" cy="231133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631702" y="3400365"/>
            <a:ext cx="3281668" cy="1162782"/>
            <a:chOff x="7139354" y="1445695"/>
            <a:chExt cx="3281668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00900" y="1580495"/>
              <a:ext cx="3220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최대인원이 된 방에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입장을 시도할 때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다이얼로그를 띄우면서 막음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7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kosta\Desktop\스샷\_됣뀽_됣뀭___됣뀽_뤳뀽_끷뀿_メ꼮_ａ녂 2018-09-13 _뗡뀳_믟뀸 6.49.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" r="51483"/>
          <a:stretch/>
        </p:blipFill>
        <p:spPr bwMode="auto">
          <a:xfrm>
            <a:off x="6512158" y="2353599"/>
            <a:ext cx="5228511" cy="41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kosta\Desktop\스샷\_됣뀽_됣뀭___됣뀽_뤳뀽_끷뀿_メ꼮_ａ녂 2018-09-13 _뗡뀳_믟뀸 6.49.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0" t="1" b="-4401"/>
          <a:stretch/>
        </p:blipFill>
        <p:spPr bwMode="auto">
          <a:xfrm>
            <a:off x="372374" y="2275636"/>
            <a:ext cx="4555325" cy="445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8284" y="2923442"/>
            <a:ext cx="938207" cy="31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3" idx="0"/>
            <a:endCxn id="17" idx="1"/>
          </p:cNvCxnSpPr>
          <p:nvPr/>
        </p:nvCxnSpPr>
        <p:spPr>
          <a:xfrm rot="5400000" flipH="1" flipV="1">
            <a:off x="5355192" y="1139282"/>
            <a:ext cx="896356" cy="2671965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39353" y="1445695"/>
            <a:ext cx="3974123" cy="1162782"/>
            <a:chOff x="7139353" y="1445695"/>
            <a:chExt cx="3974123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3" y="1445695"/>
              <a:ext cx="3974123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39354" y="1630054"/>
              <a:ext cx="38106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초대하</a:t>
              </a:r>
              <a:r>
                <a:rPr lang="ko-KR" altLang="en-US" dirty="0">
                  <a:solidFill>
                    <a:prstClr val="black"/>
                  </a:solidFill>
                </a:rPr>
                <a:t>기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클릭 시 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선택된 리스트에 해당하는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클라이언트에게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초대메세지를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보냄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599574" y="3739364"/>
            <a:ext cx="2936632" cy="1531313"/>
            <a:chOff x="4803530" y="3571193"/>
            <a:chExt cx="2936632" cy="1531313"/>
          </a:xfrm>
        </p:grpSpPr>
        <p:sp>
          <p:nvSpPr>
            <p:cNvPr id="32" name="오른쪽 화살표 31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3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kosta\Desktop\스샷\_됣뀽_됣뀭___됣뀽_뤳뀽_끷뀿_メ꼮_ａ녂 2018-09-13 _뗡뀳_믟뀸 6.49.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" b="-2264"/>
          <a:stretch/>
        </p:blipFill>
        <p:spPr bwMode="auto">
          <a:xfrm>
            <a:off x="7139353" y="2483621"/>
            <a:ext cx="4607170" cy="42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kosta\Desktop\스샷\_됣뀽_됣뀭___됣뀽_뤳뀽_끷뀿_メ꼮_ａ녂 2018-09-13 _뗡뀳_믟뀸 6.49.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" r="51483"/>
          <a:stretch/>
        </p:blipFill>
        <p:spPr bwMode="auto">
          <a:xfrm>
            <a:off x="90248" y="2353600"/>
            <a:ext cx="5228511" cy="41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77331" y="4833966"/>
            <a:ext cx="1101082" cy="31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3" idx="0"/>
            <a:endCxn id="17" idx="1"/>
          </p:cNvCxnSpPr>
          <p:nvPr/>
        </p:nvCxnSpPr>
        <p:spPr>
          <a:xfrm rot="5400000" flipH="1" flipV="1">
            <a:off x="3280172" y="974786"/>
            <a:ext cx="2806880" cy="4911481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39353" y="1445695"/>
            <a:ext cx="2734409" cy="1162782"/>
            <a:chOff x="7139353" y="1445695"/>
            <a:chExt cx="3974123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3" y="1445695"/>
              <a:ext cx="3974123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39354" y="1630054"/>
              <a:ext cx="2656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아니</a:t>
              </a:r>
              <a:r>
                <a:rPr lang="ko-KR" altLang="en-US" dirty="0">
                  <a:solidFill>
                    <a:prstClr val="black"/>
                  </a:solidFill>
                </a:rPr>
                <a:t>오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클릭 시 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초대한 클라이언트에게 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다이얼로</a:t>
              </a:r>
              <a:r>
                <a:rPr lang="ko-KR" altLang="en-US" dirty="0">
                  <a:solidFill>
                    <a:prstClr val="black"/>
                  </a:solidFill>
                </a:rPr>
                <a:t>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를 보냄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599574" y="3739364"/>
            <a:ext cx="2936632" cy="1531313"/>
            <a:chOff x="4803530" y="3571193"/>
            <a:chExt cx="2936632" cy="1531313"/>
          </a:xfrm>
        </p:grpSpPr>
        <p:sp>
          <p:nvSpPr>
            <p:cNvPr id="32" name="오른쪽 화살표 31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9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145386" y="2538634"/>
            <a:ext cx="4369257" cy="4189678"/>
            <a:chOff x="6208132" y="1630054"/>
            <a:chExt cx="6286500" cy="5132876"/>
          </a:xfrm>
        </p:grpSpPr>
        <p:pic>
          <p:nvPicPr>
            <p:cNvPr id="12290" name="Picture 2" descr="C:\Users\kosta\Desktop\스샷\_됣뀽_됣뀭___됣뀽_뤳뀽_끷뀿_メ꼮_ａ녂 2018-09-13 _뗡뀳_믟뀸 6.50.08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0000" b="-2579"/>
            <a:stretch/>
          </p:blipFill>
          <p:spPr bwMode="auto">
            <a:xfrm>
              <a:off x="6208132" y="1630054"/>
              <a:ext cx="6286500" cy="513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C:\Users\kosta\Desktop\스샷\_됣뀽_됣뀭___됣뀽_뤳뀽_끷뀿_メ꼮_ａ녂 2018-09-13 _뗡뀳_믟뀸 6.50.08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8" r="75000" b="69043"/>
            <a:stretch/>
          </p:blipFill>
          <p:spPr bwMode="auto">
            <a:xfrm>
              <a:off x="6212471" y="1957230"/>
              <a:ext cx="3143250" cy="998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3" name="Picture 3" descr="C:\Users\kosta\Desktop\스샷\_됣뀽_됣뀭___됣뀽_뤳뀽_끷뀿_メ꼮_ａ녂 2018-09-13 _뗡뀳_믟뀸 6.49.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" r="51483"/>
          <a:stretch/>
        </p:blipFill>
        <p:spPr bwMode="auto">
          <a:xfrm>
            <a:off x="100089" y="2353599"/>
            <a:ext cx="5228511" cy="41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55500" y="4833967"/>
            <a:ext cx="1101082" cy="31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3" idx="0"/>
            <a:endCxn id="17" idx="1"/>
          </p:cNvCxnSpPr>
          <p:nvPr/>
        </p:nvCxnSpPr>
        <p:spPr>
          <a:xfrm rot="5400000" flipH="1" flipV="1">
            <a:off x="3869257" y="1563871"/>
            <a:ext cx="2806881" cy="3733313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39354" y="1445695"/>
            <a:ext cx="2343912" cy="1162782"/>
            <a:chOff x="7139353" y="1445695"/>
            <a:chExt cx="3974123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3" y="1445695"/>
              <a:ext cx="3974123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39354" y="1630054"/>
              <a:ext cx="34065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예 클릭 시 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초대된 클라이언트가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대화방으로 입장함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599574" y="3739364"/>
            <a:ext cx="2936632" cy="1531313"/>
            <a:chOff x="4803530" y="3571193"/>
            <a:chExt cx="2936632" cy="1531313"/>
          </a:xfrm>
        </p:grpSpPr>
        <p:sp>
          <p:nvSpPr>
            <p:cNvPr id="32" name="오른쪽 화살표 31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01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800" dirty="0" smtClean="0">
                <a:latin typeface="HY견고딕" pitchFamily="18" charset="-127"/>
                <a:ea typeface="HY견고딕" pitchFamily="18" charset="-127"/>
              </a:rPr>
              <a:t> Index</a:t>
            </a:r>
            <a:endParaRPr lang="ko-KR" altLang="en-US" sz="8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/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1" y="588717"/>
            <a:ext cx="1438369" cy="14383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15204" y="1908051"/>
            <a:ext cx="6268063" cy="4884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5400" dirty="0" smtClean="0">
                <a:latin typeface="HY헤드라인M" pitchFamily="18" charset="-127"/>
                <a:ea typeface="HY헤드라인M" pitchFamily="18" charset="-127"/>
              </a:rPr>
              <a:t>개발 개요 및 목적</a:t>
            </a:r>
            <a:endParaRPr lang="en-US" altLang="ko-KR" sz="5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5400" dirty="0" smtClean="0">
                <a:latin typeface="HY헤드라인M" pitchFamily="18" charset="-127"/>
                <a:ea typeface="HY헤드라인M" pitchFamily="18" charset="-127"/>
              </a:rPr>
              <a:t>개발 계획</a:t>
            </a:r>
            <a:endParaRPr lang="en-US" altLang="ko-KR" sz="5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5400" dirty="0" smtClean="0">
                <a:latin typeface="HY헤드라인M" pitchFamily="18" charset="-127"/>
                <a:ea typeface="HY헤드라인M" pitchFamily="18" charset="-127"/>
              </a:rPr>
              <a:t>수행 결과</a:t>
            </a:r>
            <a:endParaRPr lang="en-US" altLang="ko-KR" sz="5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5400" dirty="0" smtClean="0">
                <a:latin typeface="HY헤드라인M" pitchFamily="18" charset="-127"/>
                <a:ea typeface="HY헤드라인M" pitchFamily="18" charset="-127"/>
              </a:rPr>
              <a:t>개발 환경</a:t>
            </a:r>
            <a:endParaRPr lang="en-US" altLang="ko-KR" sz="54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3555" name="Picture 3" descr="C:\Users\kosta\Downloads\collabo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8" y="2292302"/>
            <a:ext cx="4369410" cy="436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12660" y="3470691"/>
            <a:ext cx="4158759" cy="1162782"/>
            <a:chOff x="7139353" y="1445695"/>
            <a:chExt cx="4650676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3" y="1445695"/>
              <a:ext cx="3974123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39354" y="1630054"/>
              <a:ext cx="46506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최대인원일 때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초대메세지를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보낼 때 다이얼로그를 띄움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1267" name="Picture 3" descr="C:\Users\kosta\Desktop\스샷\_됣뀽_됣뀭___됣뀽_뤳뀽_끷뀿_メ꼮_ａ녂 2018-09-13 _뗡뀳_믟뀸 6.50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76" y="2162908"/>
            <a:ext cx="5075865" cy="46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071334" y="2919046"/>
            <a:ext cx="938207" cy="31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꺾인 연결선 21"/>
          <p:cNvCxnSpPr>
            <a:stCxn id="20" idx="3"/>
            <a:endCxn id="18" idx="1"/>
          </p:cNvCxnSpPr>
          <p:nvPr/>
        </p:nvCxnSpPr>
        <p:spPr>
          <a:xfrm>
            <a:off x="6009541" y="3077307"/>
            <a:ext cx="1803120" cy="90090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314" name="Picture 2" descr="C:\Users\kosta\Desktop\스샷\_됣뀽_됣뀭___됣뀽_뤳뀽_끷뀿_メ꼮_ａ녂 2018-09-13 _뗡뀳_믟뀸 6.50.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5" y="2206865"/>
            <a:ext cx="11110049" cy="442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7884580" y="1628008"/>
            <a:ext cx="2401211" cy="793757"/>
            <a:chOff x="7139353" y="1445695"/>
            <a:chExt cx="3974123" cy="1162782"/>
          </a:xfrm>
        </p:grpSpPr>
        <p:sp>
          <p:nvSpPr>
            <p:cNvPr id="16" name="직사각형 15"/>
            <p:cNvSpPr/>
            <p:nvPr/>
          </p:nvSpPr>
          <p:spPr>
            <a:xfrm>
              <a:off x="7139353" y="1445695"/>
              <a:ext cx="3974123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95677" y="1814720"/>
              <a:ext cx="2868477" cy="541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보낸 시간 표시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613830" y="3190018"/>
            <a:ext cx="938207" cy="31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4" name="꺾인 연결선 23"/>
          <p:cNvCxnSpPr>
            <a:endCxn id="16" idx="1"/>
          </p:cNvCxnSpPr>
          <p:nvPr/>
        </p:nvCxnSpPr>
        <p:spPr>
          <a:xfrm flipV="1">
            <a:off x="2540214" y="2024887"/>
            <a:ext cx="5344366" cy="13344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93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819138" y="3818965"/>
            <a:ext cx="6940823" cy="1857022"/>
            <a:chOff x="7139353" y="1445695"/>
            <a:chExt cx="6437648" cy="1536220"/>
          </a:xfrm>
        </p:grpSpPr>
        <p:sp>
          <p:nvSpPr>
            <p:cNvPr id="16" name="직사각형 15"/>
            <p:cNvSpPr/>
            <p:nvPr/>
          </p:nvSpPr>
          <p:spPr>
            <a:xfrm>
              <a:off x="7139353" y="1445695"/>
              <a:ext cx="3974123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95677" y="1629321"/>
              <a:ext cx="6081324" cy="1352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방에 입장하는 사람들을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Choice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추가해서 선택한 사람에게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귓속말을 보내도록 함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7410" name="Picture 2" descr="C:\Users\kosta\Desktop\스샷\KakaoTalk_20180913_2028573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787" y="2210681"/>
            <a:ext cx="5065228" cy="45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266491" y="5900101"/>
            <a:ext cx="938207" cy="857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꺾인 연결선 16"/>
          <p:cNvCxnSpPr>
            <a:stCxn id="13" idx="3"/>
            <a:endCxn id="16" idx="1"/>
          </p:cNvCxnSpPr>
          <p:nvPr/>
        </p:nvCxnSpPr>
        <p:spPr>
          <a:xfrm flipV="1">
            <a:off x="2204698" y="4521765"/>
            <a:ext cx="4614440" cy="18068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7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kosta\Desktop\스샷\_됣뀽_됣뀭___됣뀽_뤳뀽_끷뀿_メ꼮_ａ녂 2018-09-13 _뗡뀳_믟뀸 6.54.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6" y="2363836"/>
            <a:ext cx="10299294" cy="44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896400" y="1459210"/>
            <a:ext cx="3902875" cy="1165900"/>
            <a:chOff x="7139351" y="1445695"/>
            <a:chExt cx="6459455" cy="1707937"/>
          </a:xfrm>
        </p:grpSpPr>
        <p:sp>
          <p:nvSpPr>
            <p:cNvPr id="16" name="직사각형 15"/>
            <p:cNvSpPr/>
            <p:nvPr/>
          </p:nvSpPr>
          <p:spPr>
            <a:xfrm>
              <a:off x="7139351" y="1445695"/>
              <a:ext cx="6459455" cy="17079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95677" y="1814720"/>
              <a:ext cx="5317245" cy="946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Choice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에 보내고 싶은 사람을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선택 시 귓속말 보내기 가능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675583" y="6366094"/>
            <a:ext cx="938207" cy="31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꺾인 연결선 16"/>
          <p:cNvCxnSpPr>
            <a:stCxn id="13" idx="3"/>
            <a:endCxn id="16" idx="1"/>
          </p:cNvCxnSpPr>
          <p:nvPr/>
        </p:nvCxnSpPr>
        <p:spPr>
          <a:xfrm flipV="1">
            <a:off x="4613790" y="2042160"/>
            <a:ext cx="3282610" cy="448219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1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kosta\Desktop\스샷\_됣뀽_됣뀭___됣뀽_뤳뀽_끷뀿_メ꼮_ａ녂 2018-09-13 _뗡뀳_믟뀸 6.56.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4" y="2500791"/>
            <a:ext cx="9923839" cy="426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896400" y="1630054"/>
            <a:ext cx="3902875" cy="743869"/>
            <a:chOff x="7139351" y="1445695"/>
            <a:chExt cx="6459455" cy="1707937"/>
          </a:xfrm>
        </p:grpSpPr>
        <p:sp>
          <p:nvSpPr>
            <p:cNvPr id="16" name="직사각형 15"/>
            <p:cNvSpPr/>
            <p:nvPr/>
          </p:nvSpPr>
          <p:spPr>
            <a:xfrm>
              <a:off x="7139351" y="1445695"/>
              <a:ext cx="6459455" cy="17079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41641" y="1968586"/>
              <a:ext cx="6083975" cy="541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전체로 설정할 시 멀티 채팅 가능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881587" y="6366094"/>
            <a:ext cx="938207" cy="31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꺾인 연결선 16"/>
          <p:cNvCxnSpPr>
            <a:stCxn id="13" idx="3"/>
            <a:endCxn id="16" idx="1"/>
          </p:cNvCxnSpPr>
          <p:nvPr/>
        </p:nvCxnSpPr>
        <p:spPr>
          <a:xfrm flipV="1">
            <a:off x="4819794" y="2001989"/>
            <a:ext cx="3076606" cy="45223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3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C:\Users\kosta\Desktop\스샷\KakaoTalk_20180913_2041007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930" y="2114012"/>
            <a:ext cx="5449198" cy="51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kosta\Desktop\스샷\KakaoTalk_20180913_2041007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310" y="1995172"/>
            <a:ext cx="5635438" cy="55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898260" y="1630053"/>
            <a:ext cx="4615350" cy="855771"/>
            <a:chOff x="7139351" y="1445695"/>
            <a:chExt cx="6459455" cy="1707937"/>
          </a:xfrm>
        </p:grpSpPr>
        <p:sp>
          <p:nvSpPr>
            <p:cNvPr id="16" name="직사각형 15"/>
            <p:cNvSpPr/>
            <p:nvPr/>
          </p:nvSpPr>
          <p:spPr>
            <a:xfrm>
              <a:off x="7139351" y="1445695"/>
              <a:ext cx="6459455" cy="17079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41640" y="1968586"/>
              <a:ext cx="5999561" cy="442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나가기 버튼을</a:t>
              </a:r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누를 시 대기실로 돌아감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111936" y="2646948"/>
            <a:ext cx="938207" cy="31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꺾인 연결선 16"/>
          <p:cNvCxnSpPr>
            <a:stCxn id="13" idx="3"/>
            <a:endCxn id="16" idx="1"/>
          </p:cNvCxnSpPr>
          <p:nvPr/>
        </p:nvCxnSpPr>
        <p:spPr>
          <a:xfrm flipV="1">
            <a:off x="4050143" y="2057939"/>
            <a:ext cx="2848117" cy="74727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4775420" y="3674873"/>
            <a:ext cx="2936632" cy="1531313"/>
            <a:chOff x="4803530" y="3571193"/>
            <a:chExt cx="2936632" cy="1531313"/>
          </a:xfrm>
        </p:grpSpPr>
        <p:sp>
          <p:nvSpPr>
            <p:cNvPr id="21" name="오른쪽 화살표 20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rgbClr val="44546A">
                      <a:satMod val="155000"/>
                    </a:srgbClr>
                  </a:solidFill>
                  <a:prstDash val="solid"/>
                </a:ln>
                <a:solidFill>
                  <a:srgbClr val="E7E6E6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52902" y="4977210"/>
            <a:ext cx="1794482" cy="123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84171" y="4717951"/>
            <a:ext cx="1794482" cy="123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kosta\Desktop\스샷\_됣뀽_됣뀭___됣뀽_뤳뀽_끷뀿_メ꼮_ａ녂 2018-09-13 _뗡뀳_믟뀸 6.54.4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7"/>
          <a:stretch/>
        </p:blipFill>
        <p:spPr bwMode="auto">
          <a:xfrm>
            <a:off x="735633" y="2407796"/>
            <a:ext cx="4076742" cy="44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770077" y="4393497"/>
            <a:ext cx="4615350" cy="1423958"/>
            <a:chOff x="7139351" y="1445695"/>
            <a:chExt cx="6459455" cy="1707937"/>
          </a:xfrm>
        </p:grpSpPr>
        <p:sp>
          <p:nvSpPr>
            <p:cNvPr id="16" name="직사각형 15"/>
            <p:cNvSpPr/>
            <p:nvPr/>
          </p:nvSpPr>
          <p:spPr>
            <a:xfrm>
              <a:off x="7139351" y="1445695"/>
              <a:ext cx="6459455" cy="17079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41640" y="1968586"/>
              <a:ext cx="5999561" cy="77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방장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방을 만든 사람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이 나가기 버튼을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ko-KR" altLang="en-US" dirty="0" smtClean="0">
                  <a:solidFill>
                    <a:prstClr val="black"/>
                  </a:solidFill>
                </a:rPr>
                <a:t>누를 시 참여자들 모두 대기실로 돌아감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257332" y="2646948"/>
            <a:ext cx="938207" cy="31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7" name="꺾인 연결선 16"/>
          <p:cNvCxnSpPr>
            <a:stCxn id="13" idx="3"/>
          </p:cNvCxnSpPr>
          <p:nvPr/>
        </p:nvCxnSpPr>
        <p:spPr>
          <a:xfrm>
            <a:off x="4195539" y="2805209"/>
            <a:ext cx="2574538" cy="196022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85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kosta\Desktop\스샷\_됣뀽_됣뀭___됣뀽_뤳뀽_끷뀿_メ꼮_ａ녂 2018-09-13 _뗡뀳_믟뀸 6.53.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2" y="2373923"/>
            <a:ext cx="10758485" cy="415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</a:t>
            </a:r>
            <a:r>
              <a:rPr lang="ko-KR" altLang="en-US" sz="3600" u="sng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9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수행 동영상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4358" r="5402" b="12840"/>
          <a:stretch/>
        </p:blipFill>
        <p:spPr bwMode="auto">
          <a:xfrm>
            <a:off x="3361017" y="2235584"/>
            <a:ext cx="5469967" cy="421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02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개발 환경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5202536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2530" name="Picture 2" descr="C:\Users\kosta\Downloads\jav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551" y="4593738"/>
            <a:ext cx="1345518" cy="134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kosta\Downloads\windows-logo-silhouet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71" y="2759913"/>
            <a:ext cx="1445198" cy="144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33488" y="3190124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Window10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6111" y="5253321"/>
            <a:ext cx="1740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Java 1.8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532" name="Picture 4" descr="C:\Users\kosta\Downloads\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98" y="2630721"/>
            <a:ext cx="1574389" cy="157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771383" y="3190124"/>
            <a:ext cx="1580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Mac OS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92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개요 및 목적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4027" y="2277182"/>
            <a:ext cx="100271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OOP </a:t>
            </a: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기본 원리</a:t>
            </a: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, Exception, Collection,</a:t>
            </a: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AWT, Stream, </a:t>
            </a:r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Thread,</a:t>
            </a:r>
          </a:p>
          <a:p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Network </a:t>
            </a: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API</a:t>
            </a: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 등을 </a:t>
            </a: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이용하여</a:t>
            </a: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End </a:t>
            </a: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User</a:t>
            </a: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用 </a:t>
            </a: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Messenger Client-Server System</a:t>
            </a: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을</a:t>
            </a: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구축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" y="2161725"/>
            <a:ext cx="1285641" cy="12856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" y="4308338"/>
            <a:ext cx="1388787" cy="1388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6971" y="4525677"/>
            <a:ext cx="9523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개방적인 소통을 추구하는 현대사회에서 다양한 사람들과 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익명성을 보장하며 자유롭게 의견을 나누며 소통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6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733925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25740" y="2831271"/>
            <a:ext cx="5232759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6600" spc="300" dirty="0" smtClean="0">
                <a:solidFill>
                  <a:srgbClr val="FFCB05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Segoe UI Black" panose="020B0A02040204020203" pitchFamily="34" charset="0"/>
              </a:rPr>
              <a:t>Thank U  : )</a:t>
            </a:r>
            <a:endParaRPr lang="ru-RU" altLang="ko-KR" sz="6600" spc="300" dirty="0">
              <a:solidFill>
                <a:srgbClr val="FFCB05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개발 계획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99336" y="2363171"/>
            <a:ext cx="3920871" cy="4178769"/>
            <a:chOff x="1207777" y="2280063"/>
            <a:chExt cx="3920871" cy="4178769"/>
          </a:xfrm>
        </p:grpSpPr>
        <p:grpSp>
          <p:nvGrpSpPr>
            <p:cNvPr id="13" name="그룹 12"/>
            <p:cNvGrpSpPr/>
            <p:nvPr/>
          </p:nvGrpSpPr>
          <p:grpSpPr>
            <a:xfrm>
              <a:off x="1207777" y="2803283"/>
              <a:ext cx="3920871" cy="3655549"/>
              <a:chOff x="1521566" y="2551581"/>
              <a:chExt cx="3920871" cy="3655549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1566" y="2551581"/>
                <a:ext cx="3920871" cy="3655549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3035768" y="4472094"/>
                <a:ext cx="769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</a:rPr>
                  <a:t>Server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207777" y="228006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HY헤드라인M" pitchFamily="18" charset="-127"/>
                  <a:ea typeface="HY헤드라인M" pitchFamily="18" charset="-127"/>
                </a:rPr>
                <a:t>구성도</a:t>
              </a:r>
              <a:endParaRPr lang="ko-KR" altLang="en-US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38724" y="3415350"/>
            <a:ext cx="61863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서버를 통해 많은 유저들의</a:t>
            </a:r>
            <a:endParaRPr lang="en-US" altLang="ko-KR" sz="3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익명성을 보장하며 자유롭고 </a:t>
            </a:r>
            <a:endParaRPr lang="en-US" altLang="ko-KR" sz="3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원활한 소통을 가능하게 함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7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98736" y="0"/>
            <a:ext cx="3493264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 </a:t>
            </a:r>
            <a:r>
              <a:rPr lang="en-US" altLang="ko-KR" sz="3600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UML</a:t>
            </a:r>
            <a:endParaRPr lang="ko-KR" altLang="en-US" sz="3600" u="sng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482" name="Picture 2" descr="C:\Users\kosta\Desktop\스샷\KakaoTalk_20180913_204116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8" y="1120994"/>
            <a:ext cx="1180465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83731" y="0"/>
            <a:ext cx="2108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</a:t>
            </a:r>
            <a:r>
              <a:rPr lang="ko-KR" altLang="en-US" sz="3600" u="sng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</a:t>
            </a: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UML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506" name="Picture 2" descr="C:\Users\kosta\Desktop\스샷\KakaoTalk_20180913_2041597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" y="923330"/>
            <a:ext cx="11088687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7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260" y="2042160"/>
            <a:ext cx="5381968" cy="4460398"/>
          </a:xfrm>
          <a:prstGeom prst="rect">
            <a:avLst/>
          </a:prstGeom>
        </p:spPr>
      </p:pic>
      <p:pic>
        <p:nvPicPr>
          <p:cNvPr id="1026" name="Picture 2" descr="C:\Users\kosta\Desktop\스샷\_됣뀽_됣뀭___됣뀽_뤳뀽_끷뀿_メ꼮_ａ녂 2018-09-13 _뗡뀳_믟뀸 6.32.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145" y="3144041"/>
            <a:ext cx="52959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osta\Desktop\KakaoTalk_20180913_19182216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226" y="2253358"/>
            <a:ext cx="5503985" cy="460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645114" y="3571193"/>
            <a:ext cx="2936632" cy="1531313"/>
            <a:chOff x="4803530" y="3571193"/>
            <a:chExt cx="2936632" cy="1531313"/>
          </a:xfrm>
        </p:grpSpPr>
        <p:sp>
          <p:nvSpPr>
            <p:cNvPr id="5" name="오른쪽 화살표 4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659380" y="4607097"/>
            <a:ext cx="703384" cy="308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8" idx="3"/>
            <a:endCxn id="21" idx="1"/>
          </p:cNvCxnSpPr>
          <p:nvPr/>
        </p:nvCxnSpPr>
        <p:spPr>
          <a:xfrm flipV="1">
            <a:off x="3362764" y="2027086"/>
            <a:ext cx="3776590" cy="2734308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7139354" y="1445695"/>
            <a:ext cx="2648741" cy="1162782"/>
            <a:chOff x="7139354" y="1445695"/>
            <a:chExt cx="3281668" cy="1162782"/>
          </a:xfrm>
        </p:grpSpPr>
        <p:sp>
          <p:nvSpPr>
            <p:cNvPr id="21" name="직사각형 20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39354" y="1630054"/>
              <a:ext cx="2656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입장하기 클릭 시 </a:t>
              </a:r>
              <a:endParaRPr lang="en-US" altLang="ko-KR" dirty="0" smtClean="0"/>
            </a:p>
            <a:p>
              <a:r>
                <a:rPr lang="ko-KR" altLang="en-US" dirty="0" smtClean="0"/>
                <a:t>다이얼로그를 띄우면서 </a:t>
              </a:r>
              <a:endParaRPr lang="en-US" altLang="ko-KR" dirty="0" smtClean="0"/>
            </a:p>
            <a:p>
              <a:r>
                <a:rPr lang="ko-KR" altLang="en-US" dirty="0" smtClean="0"/>
                <a:t>대기실로 입장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760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4301177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중복 닉네임</a:t>
            </a:r>
            <a:r>
              <a:rPr lang="en-US" altLang="ko-KR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8" name="Picture 4" descr="C:\Users\kosta\Desktop\KakaoTalk_20180913_1918221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385" y="2108056"/>
            <a:ext cx="5503985" cy="460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kosta\Desktop\스샷\_됣뀽_됣뀭___됣뀽_뤳뀽_끷뀿_メ꼮_ａ녂 2018-09-13 _뗡뀳_믟뀸 6.35.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138" y="2323586"/>
            <a:ext cx="5030224" cy="404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645114" y="3571193"/>
            <a:ext cx="2936632" cy="1531313"/>
            <a:chOff x="4803530" y="3571193"/>
            <a:chExt cx="2936632" cy="1531313"/>
          </a:xfrm>
        </p:grpSpPr>
        <p:sp>
          <p:nvSpPr>
            <p:cNvPr id="5" name="오른쪽 화살표 4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9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-237482" y="2112712"/>
            <a:ext cx="6179102" cy="5169445"/>
            <a:chOff x="-237482" y="2112712"/>
            <a:chExt cx="6179102" cy="5169445"/>
          </a:xfrm>
        </p:grpSpPr>
        <p:pic>
          <p:nvPicPr>
            <p:cNvPr id="3075" name="Picture 3" descr="C:\Users\kosta\Desktop\스샷\KakaoTalk_20180913_194128678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7482" y="2112712"/>
              <a:ext cx="6179102" cy="5169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219194" y="2725617"/>
              <a:ext cx="304800" cy="237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588717"/>
            <a:ext cx="5318760" cy="1453443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200" dirty="0" smtClean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 수행 결과</a:t>
            </a:r>
            <a:endParaRPr lang="ko-KR" altLang="en-US" sz="5200" dirty="0">
              <a:solidFill>
                <a:prstClr val="whit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Shape 388"/>
          <p:cNvSpPr/>
          <p:nvPr/>
        </p:nvSpPr>
        <p:spPr>
          <a:xfrm>
            <a:off x="3581040" y="5745112"/>
            <a:ext cx="5629950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160000"/>
              </a:lnSpc>
            </a:pPr>
            <a:endParaRPr sz="2400" dirty="0">
              <a:solidFill>
                <a:prstClr val="black"/>
              </a:solidFill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0" y="588717"/>
            <a:ext cx="1438369" cy="143836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600" y="1233022"/>
            <a:ext cx="1569660" cy="794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u="sng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대기실</a:t>
            </a:r>
            <a:endParaRPr lang="ko-KR" altLang="en-US" sz="3600" u="sng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98624" y="2725617"/>
            <a:ext cx="703384" cy="237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endCxn id="17" idx="1"/>
          </p:cNvCxnSpPr>
          <p:nvPr/>
        </p:nvCxnSpPr>
        <p:spPr>
          <a:xfrm flipV="1">
            <a:off x="4302008" y="2027086"/>
            <a:ext cx="2837346" cy="817227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39354" y="1445695"/>
            <a:ext cx="3281668" cy="1162782"/>
            <a:chOff x="7139354" y="1445695"/>
            <a:chExt cx="3281668" cy="1162782"/>
          </a:xfrm>
        </p:grpSpPr>
        <p:sp>
          <p:nvSpPr>
            <p:cNvPr id="17" name="직사각형 16"/>
            <p:cNvSpPr/>
            <p:nvPr/>
          </p:nvSpPr>
          <p:spPr>
            <a:xfrm>
              <a:off x="7139354" y="1445695"/>
              <a:ext cx="3281668" cy="1162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39354" y="1630054"/>
              <a:ext cx="32816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검색 버튼 클릭 시 </a:t>
              </a:r>
              <a:endParaRPr lang="en-US" altLang="ko-KR" dirty="0" smtClean="0"/>
            </a:p>
            <a:p>
              <a:r>
                <a:rPr lang="en-US" altLang="ko-KR" dirty="0" err="1" smtClean="0"/>
                <a:t>TextField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에 입력한</a:t>
              </a:r>
              <a:endParaRPr lang="en-US" altLang="ko-KR" dirty="0" smtClean="0"/>
            </a:p>
            <a:p>
              <a:r>
                <a:rPr lang="ko-KR" altLang="en-US" dirty="0" smtClean="0"/>
                <a:t>내용이 포함된 방 목록을 반환</a:t>
              </a:r>
              <a:endParaRPr lang="ko-KR" altLang="en-US" dirty="0"/>
            </a:p>
          </p:txBody>
        </p:sp>
      </p:grpSp>
      <p:pic>
        <p:nvPicPr>
          <p:cNvPr id="3076" name="Picture 4" descr="C:\Users\kosta\Desktop\스샷\KakaoTalk_20180913_19412869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79" y="2435700"/>
            <a:ext cx="5602291" cy="46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4927699" y="3803855"/>
            <a:ext cx="2936632" cy="1531313"/>
            <a:chOff x="4803530" y="3571193"/>
            <a:chExt cx="2936632" cy="1531313"/>
          </a:xfrm>
        </p:grpSpPr>
        <p:sp>
          <p:nvSpPr>
            <p:cNvPr id="32" name="오른쪽 화살표 31"/>
            <p:cNvSpPr/>
            <p:nvPr/>
          </p:nvSpPr>
          <p:spPr>
            <a:xfrm>
              <a:off x="4803530" y="3571193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4909038" y="3700174"/>
              <a:ext cx="2831124" cy="1402332"/>
            </a:xfrm>
            <a:prstGeom prst="rightArrow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92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345</Words>
  <Application>Microsoft Office PowerPoint</Application>
  <PresentationFormat>사용자 지정</PresentationFormat>
  <Paragraphs>118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굴림</vt:lpstr>
      <vt:lpstr>Arial</vt:lpstr>
      <vt:lpstr>HY견고딕</vt:lpstr>
      <vt:lpstr>나눔스퀘어</vt:lpstr>
      <vt:lpstr>맑은 고딕</vt:lpstr>
      <vt:lpstr>Segoe UI Black</vt:lpstr>
      <vt:lpstr>HY헤드라인M</vt:lpstr>
      <vt:lpstr>Calibri</vt:lpstr>
      <vt:lpstr>Wingdings</vt:lpstr>
      <vt:lpstr>나눔고딕코딩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KOSTA</cp:lastModifiedBy>
  <cp:revision>75</cp:revision>
  <dcterms:created xsi:type="dcterms:W3CDTF">2017-09-09T13:40:14Z</dcterms:created>
  <dcterms:modified xsi:type="dcterms:W3CDTF">2018-09-13T12:15:49Z</dcterms:modified>
</cp:coreProperties>
</file>